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324142-512D-434C-8EA7-65A356A7B55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603D94D-F0DE-426E-94CA-CEDBC6812985}">
      <dgm:prSet phldrT="[Tekst]"/>
      <dgm:spPr/>
      <dgm:t>
        <a:bodyPr/>
        <a:lstStyle/>
        <a:p>
          <a:r>
            <a:rPr lang="pl-PL" dirty="0" smtClean="0"/>
            <a:t>Danuta </a:t>
          </a:r>
          <a:r>
            <a:rPr lang="pl-PL" dirty="0" err="1" smtClean="0"/>
            <a:t>Siedzikówna</a:t>
          </a:r>
          <a:endParaRPr lang="pl-PL" dirty="0"/>
        </a:p>
      </dgm:t>
    </dgm:pt>
    <dgm:pt modelId="{ADF357C9-CA88-4442-9F4A-521BC7372C6C}" type="parTrans" cxnId="{C1C76FB2-B196-4541-AD8F-77BFB0244D82}">
      <dgm:prSet/>
      <dgm:spPr/>
      <dgm:t>
        <a:bodyPr/>
        <a:lstStyle/>
        <a:p>
          <a:endParaRPr lang="pl-PL"/>
        </a:p>
      </dgm:t>
    </dgm:pt>
    <dgm:pt modelId="{B81F27E0-1DA8-48B6-884E-5A0F5987E8DA}" type="sibTrans" cxnId="{C1C76FB2-B196-4541-AD8F-77BFB0244D82}">
      <dgm:prSet/>
      <dgm:spPr/>
      <dgm:t>
        <a:bodyPr/>
        <a:lstStyle/>
        <a:p>
          <a:endParaRPr lang="pl-PL"/>
        </a:p>
      </dgm:t>
    </dgm:pt>
    <dgm:pt modelId="{7C755F5D-31EE-45A9-A42D-039EBE198B0A}">
      <dgm:prSet phldrT="[Tekst]"/>
      <dgm:spPr/>
      <dgm:t>
        <a:bodyPr/>
        <a:lstStyle/>
        <a:p>
          <a:r>
            <a:rPr lang="pl-PL" dirty="0" smtClean="0"/>
            <a:t>sanitariuszka</a:t>
          </a:r>
          <a:endParaRPr lang="pl-PL" dirty="0"/>
        </a:p>
      </dgm:t>
    </dgm:pt>
    <dgm:pt modelId="{208702A9-A2AF-483F-91DD-E6AAE7317A6D}" type="parTrans" cxnId="{99574845-B279-4900-AAB8-7A51ED758471}">
      <dgm:prSet/>
      <dgm:spPr/>
      <dgm:t>
        <a:bodyPr/>
        <a:lstStyle/>
        <a:p>
          <a:endParaRPr lang="pl-PL"/>
        </a:p>
      </dgm:t>
    </dgm:pt>
    <dgm:pt modelId="{BB3F0480-A652-48A7-8A62-7BD9A16591AB}" type="sibTrans" cxnId="{99574845-B279-4900-AAB8-7A51ED758471}">
      <dgm:prSet/>
      <dgm:spPr/>
      <dgm:t>
        <a:bodyPr/>
        <a:lstStyle/>
        <a:p>
          <a:endParaRPr lang="pl-PL"/>
        </a:p>
      </dgm:t>
    </dgm:pt>
    <dgm:pt modelId="{0D8130E6-E8EF-4F0C-A67F-49E27096DF7C}">
      <dgm:prSet phldrT="[Tekst]"/>
      <dgm:spPr/>
      <dgm:t>
        <a:bodyPr/>
        <a:lstStyle/>
        <a:p>
          <a:r>
            <a:rPr lang="pl-PL" dirty="0" smtClean="0"/>
            <a:t>podporucznik</a:t>
          </a:r>
          <a:endParaRPr lang="pl-PL" dirty="0"/>
        </a:p>
      </dgm:t>
    </dgm:pt>
    <dgm:pt modelId="{BDD6E367-9DF4-4B8F-A464-375F2260C2CA}" type="parTrans" cxnId="{E64FD601-3A98-47A6-B959-DE1CCEB890AD}">
      <dgm:prSet/>
      <dgm:spPr/>
      <dgm:t>
        <a:bodyPr/>
        <a:lstStyle/>
        <a:p>
          <a:endParaRPr lang="pl-PL"/>
        </a:p>
      </dgm:t>
    </dgm:pt>
    <dgm:pt modelId="{1906CFFF-2373-486E-8900-62AE2C2DCC00}" type="sibTrans" cxnId="{E64FD601-3A98-47A6-B959-DE1CCEB890AD}">
      <dgm:prSet/>
      <dgm:spPr/>
      <dgm:t>
        <a:bodyPr/>
        <a:lstStyle/>
        <a:p>
          <a:endParaRPr lang="pl-PL"/>
        </a:p>
      </dgm:t>
    </dgm:pt>
    <dgm:pt modelId="{70F27767-4493-471A-8819-E87680D8444C}">
      <dgm:prSet phldrT="[Teks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l-PL" dirty="0"/>
        </a:p>
      </dgm:t>
    </dgm:pt>
    <dgm:pt modelId="{AA7677D9-B3BC-47BD-813A-8F09DD5B6921}" type="sibTrans" cxnId="{E8C58519-BE47-44AB-9B9C-690EA6E02A99}">
      <dgm:prSet/>
      <dgm:spPr/>
      <dgm:t>
        <a:bodyPr/>
        <a:lstStyle/>
        <a:p>
          <a:endParaRPr lang="pl-PL"/>
        </a:p>
      </dgm:t>
    </dgm:pt>
    <dgm:pt modelId="{3D64EB06-11E7-40EA-8800-1943A1682844}" type="parTrans" cxnId="{E8C58519-BE47-44AB-9B9C-690EA6E02A99}">
      <dgm:prSet/>
      <dgm:spPr/>
      <dgm:t>
        <a:bodyPr/>
        <a:lstStyle/>
        <a:p>
          <a:endParaRPr lang="pl-PL"/>
        </a:p>
      </dgm:t>
    </dgm:pt>
    <dgm:pt modelId="{9AF9545B-8538-4DCC-B468-BAEC9529C790}" type="pres">
      <dgm:prSet presAssocID="{69324142-512D-434C-8EA7-65A356A7B55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DA9266F-41CD-4E13-9BDB-5DE851442F18}" type="pres">
      <dgm:prSet presAssocID="{9603D94D-F0DE-426E-94CA-CEDBC6812985}" presName="roof" presStyleLbl="dkBgShp" presStyleIdx="0" presStyleCnt="2"/>
      <dgm:spPr/>
      <dgm:t>
        <a:bodyPr/>
        <a:lstStyle/>
        <a:p>
          <a:endParaRPr lang="pl-PL"/>
        </a:p>
      </dgm:t>
    </dgm:pt>
    <dgm:pt modelId="{A6A9A162-4414-4D5D-9CFC-55E05EC13857}" type="pres">
      <dgm:prSet presAssocID="{9603D94D-F0DE-426E-94CA-CEDBC6812985}" presName="pillars" presStyleCnt="0"/>
      <dgm:spPr/>
    </dgm:pt>
    <dgm:pt modelId="{0B91B292-A361-4255-A500-D0FE0E201E8E}" type="pres">
      <dgm:prSet presAssocID="{9603D94D-F0DE-426E-94CA-CEDBC681298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D4E3FE-3139-4EDC-9ADE-92CCF66FE0C7}" type="pres">
      <dgm:prSet presAssocID="{70F27767-4493-471A-8819-E87680D8444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B0E889-EA01-4D61-B3D1-07F692D17F21}" type="pres">
      <dgm:prSet presAssocID="{0D8130E6-E8EF-4F0C-A67F-49E27096DF7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906223-6728-43ED-9B48-AAEEC58DB5F9}" type="pres">
      <dgm:prSet presAssocID="{9603D94D-F0DE-426E-94CA-CEDBC6812985}" presName="base" presStyleLbl="dkBgShp" presStyleIdx="1" presStyleCnt="2"/>
      <dgm:spPr/>
    </dgm:pt>
  </dgm:ptLst>
  <dgm:cxnLst>
    <dgm:cxn modelId="{485BC2F3-518D-4EC7-87C3-C20AD4AB2276}" type="presOf" srcId="{69324142-512D-434C-8EA7-65A356A7B55D}" destId="{9AF9545B-8538-4DCC-B468-BAEC9529C790}" srcOrd="0" destOrd="0" presId="urn:microsoft.com/office/officeart/2005/8/layout/hList3"/>
    <dgm:cxn modelId="{99574845-B279-4900-AAB8-7A51ED758471}" srcId="{9603D94D-F0DE-426E-94CA-CEDBC6812985}" destId="{7C755F5D-31EE-45A9-A42D-039EBE198B0A}" srcOrd="0" destOrd="0" parTransId="{208702A9-A2AF-483F-91DD-E6AAE7317A6D}" sibTransId="{BB3F0480-A652-48A7-8A62-7BD9A16591AB}"/>
    <dgm:cxn modelId="{6A189099-49B0-4C61-A079-377C9B044EC0}" type="presOf" srcId="{70F27767-4493-471A-8819-E87680D8444C}" destId="{8DD4E3FE-3139-4EDC-9ADE-92CCF66FE0C7}" srcOrd="0" destOrd="0" presId="urn:microsoft.com/office/officeart/2005/8/layout/hList3"/>
    <dgm:cxn modelId="{B9FA48B5-9A1B-4FE0-ADDF-DF56B3B6E57C}" type="presOf" srcId="{0D8130E6-E8EF-4F0C-A67F-49E27096DF7C}" destId="{42B0E889-EA01-4D61-B3D1-07F692D17F21}" srcOrd="0" destOrd="0" presId="urn:microsoft.com/office/officeart/2005/8/layout/hList3"/>
    <dgm:cxn modelId="{48D2148E-AB94-4787-827B-398AEFF3F0EF}" type="presOf" srcId="{7C755F5D-31EE-45A9-A42D-039EBE198B0A}" destId="{0B91B292-A361-4255-A500-D0FE0E201E8E}" srcOrd="0" destOrd="0" presId="urn:microsoft.com/office/officeart/2005/8/layout/hList3"/>
    <dgm:cxn modelId="{C1C76FB2-B196-4541-AD8F-77BFB0244D82}" srcId="{69324142-512D-434C-8EA7-65A356A7B55D}" destId="{9603D94D-F0DE-426E-94CA-CEDBC6812985}" srcOrd="0" destOrd="0" parTransId="{ADF357C9-CA88-4442-9F4A-521BC7372C6C}" sibTransId="{B81F27E0-1DA8-48B6-884E-5A0F5987E8DA}"/>
    <dgm:cxn modelId="{8066D5B3-C28A-4CA2-BB70-9CD025B7F9FC}" type="presOf" srcId="{9603D94D-F0DE-426E-94CA-CEDBC6812985}" destId="{0DA9266F-41CD-4E13-9BDB-5DE851442F18}" srcOrd="0" destOrd="0" presId="urn:microsoft.com/office/officeart/2005/8/layout/hList3"/>
    <dgm:cxn modelId="{E64FD601-3A98-47A6-B959-DE1CCEB890AD}" srcId="{9603D94D-F0DE-426E-94CA-CEDBC6812985}" destId="{0D8130E6-E8EF-4F0C-A67F-49E27096DF7C}" srcOrd="2" destOrd="0" parTransId="{BDD6E367-9DF4-4B8F-A464-375F2260C2CA}" sibTransId="{1906CFFF-2373-486E-8900-62AE2C2DCC00}"/>
    <dgm:cxn modelId="{E8C58519-BE47-44AB-9B9C-690EA6E02A99}" srcId="{9603D94D-F0DE-426E-94CA-CEDBC6812985}" destId="{70F27767-4493-471A-8819-E87680D8444C}" srcOrd="1" destOrd="0" parTransId="{3D64EB06-11E7-40EA-8800-1943A1682844}" sibTransId="{AA7677D9-B3BC-47BD-813A-8F09DD5B6921}"/>
    <dgm:cxn modelId="{7B4C3EF4-648A-43BC-A66A-299A99C78042}" type="presParOf" srcId="{9AF9545B-8538-4DCC-B468-BAEC9529C790}" destId="{0DA9266F-41CD-4E13-9BDB-5DE851442F18}" srcOrd="0" destOrd="0" presId="urn:microsoft.com/office/officeart/2005/8/layout/hList3"/>
    <dgm:cxn modelId="{EF806664-87C4-47D4-BCF3-AEB0A2E152DA}" type="presParOf" srcId="{9AF9545B-8538-4DCC-B468-BAEC9529C790}" destId="{A6A9A162-4414-4D5D-9CFC-55E05EC13857}" srcOrd="1" destOrd="0" presId="urn:microsoft.com/office/officeart/2005/8/layout/hList3"/>
    <dgm:cxn modelId="{4E6BA858-8E16-407E-A2CD-9B0EEC8A4FF4}" type="presParOf" srcId="{A6A9A162-4414-4D5D-9CFC-55E05EC13857}" destId="{0B91B292-A361-4255-A500-D0FE0E201E8E}" srcOrd="0" destOrd="0" presId="urn:microsoft.com/office/officeart/2005/8/layout/hList3"/>
    <dgm:cxn modelId="{32DE1DC5-2E37-4EFB-AD0D-6F27BF59DEB4}" type="presParOf" srcId="{A6A9A162-4414-4D5D-9CFC-55E05EC13857}" destId="{8DD4E3FE-3139-4EDC-9ADE-92CCF66FE0C7}" srcOrd="1" destOrd="0" presId="urn:microsoft.com/office/officeart/2005/8/layout/hList3"/>
    <dgm:cxn modelId="{F8CD333D-4074-4ABE-BD3A-C6CEF2120A66}" type="presParOf" srcId="{A6A9A162-4414-4D5D-9CFC-55E05EC13857}" destId="{42B0E889-EA01-4D61-B3D1-07F692D17F21}" srcOrd="2" destOrd="0" presId="urn:microsoft.com/office/officeart/2005/8/layout/hList3"/>
    <dgm:cxn modelId="{47D3E8C0-CA2A-436B-A9A7-24605BCD2DED}" type="presParOf" srcId="{9AF9545B-8538-4DCC-B468-BAEC9529C790}" destId="{8A906223-6728-43ED-9B48-AAEEC58DB5F9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B5C0A9-4D09-4AC8-876D-828F1536482A}" type="datetimeFigureOut">
              <a:rPr lang="pl-PL" smtClean="0"/>
              <a:pPr/>
              <a:t>01.03.2021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50E5A9-DED9-45D6-9D01-8620355ABAD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Natalka\Downloads\Czas%20honoru%20Powstanie%20Dziewczyna%20z%20granatem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Narodowy  Dzień Pamięci Żołnierzy Wyklętych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4400" dirty="0" smtClean="0">
                <a:solidFill>
                  <a:srgbClr val="FF0000"/>
                </a:solidFill>
                <a:latin typeface="Algerian" pitchFamily="82" charset="0"/>
              </a:rPr>
              <a:t>Polskie święto państwowe obchodzone corocznie 1 marca</a:t>
            </a:r>
            <a:r>
              <a:rPr lang="pl-PL" sz="4400" dirty="0" smtClean="0">
                <a:latin typeface="Algerian" pitchFamily="82" charset="0"/>
              </a:rPr>
              <a:t>.</a:t>
            </a:r>
            <a:endParaRPr lang="pl-PL" sz="4400" dirty="0">
              <a:latin typeface="Algerian" pitchFamily="82" charset="0"/>
            </a:endParaRPr>
          </a:p>
        </p:txBody>
      </p:sp>
      <p:pic>
        <p:nvPicPr>
          <p:cNvPr id="72706" name="Picture 2" descr="Narodowy Dzień Pamięci „Żołnierzy Wyklętych” – Artykuły – Franciszkańska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929066"/>
            <a:ext cx="3536181" cy="2357454"/>
          </a:xfrm>
          <a:prstGeom prst="rect">
            <a:avLst/>
          </a:prstGeom>
          <a:noFill/>
        </p:spPr>
      </p:pic>
      <p:pic>
        <p:nvPicPr>
          <p:cNvPr id="5" name="Czas honoru Powstanie Dziewczyna z granate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00958" y="114298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1"/>
          </p:nvPr>
        </p:nvGraphicFramePr>
        <p:xfrm>
          <a:off x="457200" y="2133600"/>
          <a:ext cx="8153400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0" name="AutoShape 2" descr="data:image/jpeg;base64,/9j/4AAQSkZJRgABAQAAAQABAAD/2wCEAAkGBwgHBgkIBwgKCgkLDRYPDQwMDRsUFRAWIB0iIiAdHx8kKDQsJCYxJx8fLT0tMTU3Ojo6Iys/RD84QzQ5OjcBCgoKDQwNGg8PGjclHyU3Nzc3Nzc3Nzc3Nzc3Nzc3Nzc3Nzc3Nzc3Nzc3Nzc3Nzc3Nzc3Nzc3Nzc3Nzc3Nzc3N//AABEIAKAAagMBIgACEQEDEQH/xAAcAAAABwEBAAAAAAAAAAAAAAAAAQIDBAUHBgj/xAA1EAACAQMCBAQFAgUFAQAAAAABAgMABBEFIQYSMUETIlFhBzJxgZEUoRUjYrHBQlJy0fBD/8QAFAEBAAAAAAAAAAAAAAAAAAAAAP/EABQRAQAAAAAAAAAAAAAAAAAAAAD/2gAMAwEAAhEDEQA/ANUlcLIRnvRg1Hmb+c23c04mSKAO3uaCt7mgy0pSelAhy3bOPrUVmYE1PIyPeosqDOQPvQNiRuzGkiU9yaDCk8g+9BIjl2G5+tOmXb5qhr13p1DnYUEgsKSfUHNNkkGklmz0oF7k5peX/qpMZHr0p7Pv+9AzcbSueu9KjbIx6U5KmZGzSFQA42oDOdqMbUCPQVF1K+ttMtHur2YRRr3Pc+g9TQTObHWue4k4v0jh+VYr+STxWGfDiTmOPf0rg+KPiLfXEslto7CCEf8A2Q+c+uD2rO9QuZ7uUzXUzyyOTzM7ksfzQaRq3xYUeXSLEHf57nuPoKfj+Kdi8ETPZMkuP5qhiRn+nbf7461kfISdt6HKR1oPRmi63Ya1bJPYTq3MTlCcMpHYirdcivM+lajc6XfRXdnIUmjOQR3HofUVuPDfGun64sCK6xXD+QwMfOGAzn/j70HVgZoFc0cZ5uopWKBsKQaXk+gparQ29KB2UYY1HcYOdt6eklLHyxt96adHbflwPzQBGz8x3rOfi9qNvHBbWJPPNI3Oq/7AO/3/ACa0EeQk1h2t3B4h4vYXHlD3HhjHZQdqAWvC2q6rE1xZwfLtktioV1wXrMUmJIVb3Vs1vOk2kVjYxwQoFjRcDFMXNsrsSfWgws8JX6pzLGc9warL7R7y1z4sL7dTW9SWyL2H4qq1K1iKEcoOeuRQYSylSOYEfarHh3Uf4XrVpenm5IpAXCncr0P7Vc8XWKW7c6LjP965UHfag9OaXfW9/ZRXVnIskMigq47iphbA/wAis7+DV4ZNDubV23hn8oJ7MB/nNaIFz1oDVqHNRhTSuUf+NBIbqabc7etAHc/WicbbUEWRcg9cmsjvdIdOPbJQh5Z7sOrBdiM5Na89Ud5pca67pF0rnlWRlKdvlJ/vQXM97a2EKm6mSMHbeoyahZXSk29xHJ/xNL1bTJroErdPDCIz/Lj2LN2yfT6VzHCOmXsd1El2fF2Y3DONgcDHKQBnfP5oLm9ubeFQZWAHvVJJrOmSSsiuxI2JVCQD+MVM4rtm/SPFZriYdGxXH2Og3/6ma5guJ44SB4cUjZKscZ5tzkbH0zn2oIvFtobqymkt8OFPNt3rOguTgVtlzZomlyhuUuQecgYBrKItKZ3JBJAYhhjpjt/ag7/4MwsiahJnykoMd871qY2rlOC9Hj0a1CksjOMkHGGPbfvXUqwB6UDy4x0o+Ye1J5vLjtSc+1A7zcxOQMk7YGKQeb6iiVvMfYmnVNBElbl+ZgKZkkiDRtICRG4bmx0PT/NTJlU1T6rayTWrorEB3Kuw7ZBA37UF8WBT60zbTReO0AI8THNgelU2i6sNT0mO5T58FZBkeV12YfmjsCTfNcy3Cw4QpysR5h6/agO9kiTUD4vRjge9NGJQCyfKajSXdsJWkv8AULVnGSqiRV29xSP10TQs0cg5TuuO9BF1PzMIV2Zzj127mss1zU4bLU0gsAGjtpC0mDkO3QjPfqRn/qui4t1K4SzuZred4n8sQKNg4PWs52WQM4LrncA4z96DfuH+ItK1Syto47yEyuuFt2cc+3qPWujhBOzdv3rzI1yltdpdaaHiMRDoXbJDDftXpmynFxawzgMBIgcBlK4yM9D0oJgGR2FFy+4pIY4ouY+9AFHnNOq23fFMk7kevpTyEEUDUxO2Mgd/ask+IcGs6prMkttbyNbWa+HGyHy74yTk9fMOla1dOkUbSSyLGi9WZsAfc1mvFPxA0aBpLbTEGpTyDkPISIt+mW7/AFX80HLcI65e8HX0kOrwzLZzOFmQqQYn6c2+3QfcYrX4hBLE8hjSRycBioOB6b1iHEt5dasl497ctKLcrGrPGBz8pwSpGNvN7npXfcHa6ur6PAY5Qt7bxiKdM7kgbNjuD1oLBdKZr/nezgSFWJASIKT9TQ17UkiiWJBzzHYIOtQ9UbU1kLfr/IT05ACKrbtotPha4upBzsN3Y5NBy3FsrQ2sVu27M/OxHc1yTHII7Vaa/ey305uC2Iz5Y06kj1qn74oLzhE6aNRH8U5QpH8t3cqEbPXp1reeGpZJdMVZpBI8bFedX5ww6jzd9tvqDXmvpV7w9xfrXDoMem3KiEnJhlTnQ/bqPsaD0W2QPaiwP/GuE4X+Jthqrpa6pELCdjhZOcGJj9T0+/5rvQMgFcEHoQOtAV/cW9lbyXV1KkMEQ5nkc4Cis41r4uW1uZYdDsWuHBwtxceRD7hfmP3xVX8ZdfkuNSGjQOP01soklCn5pT0BH9IwfvWY85NBccQcTaxr8mdVvZJUDcywjyxr9FH+c0zw7D4+s24V1XkJk8w7KM1V96teGRC2sItyGKGOQZXqp5DvQSUnUzJNqMq3CnxGVMZHz4J987kD2pi0/iVnc+Lbj9PPbjxeYkKQp7Y759MUdg6PerFYWvmdpUUyNhgrLgZJ2BAzvUfUOeaE3cs6NK7hOVepAGxP4oOntOJ73UoJZJVjHgKGc5xzHsB7mq59bXUrpluw6wchAIHMy4B3x0/6qn0wXCM/gPGoceGwdsZ7gY69qli4lW8niy0zOQs8idfL8xHb7+3vQQJhzzk2oPTlCgZY/ajitwJWjuF5ORcuwPy996dhjzOJNNZ0dc+GqE+J7n8Z/FL1Npbe2gtJUCSsPElI6tkkjPqaCt6k9cZo8GlKcjp0oetAf+nHb0qfHq2pRxqkeo3SooAVROwAHp1qB2p0MmB5RQStavn1HUru8l+e4maQjOcZOcf2qsPXpUiV+ZiT61G/1UCsbdPvVnww8i65AkIGZA6EnsOUnP7VV56ipGmXKWmoW9xKrPHFKrsinBYA9qC2l8eKJZLq+QxxX7KTbHmLFvnfP02G2+cVWFonv1EK5iRiqZ8nMOx26HpVnq8TWq3F9Z/p0s73HhKrebHXIHUYJP71T2Z/nKQ4TY5YnGNqC6Vplha7azVW8EyNJk5ycgHfp9KpLfbLsyqq4J5jsR6VfXlnJa6fZXd68phvISfEXfm9Ov4z+KgWV5a6fbRyRIJrxs8wYEKint7nNA9HEkVv/EpcwSKCIYgOUE9sdyN96qbmeS6meeduaR9yaK4le4maWTHOfSm+lAtT5aNelJHSjU7UDm3LSwBims7UsZxQNvkZG2KZb1FOynrTR60CgNqGADmljaknrQDsfepenxu7yOinKqTzc2AP2qHU6yMAjImkcAuCyoDnA/Y0Em+vr+WCJbrw3S3QRgNgkLjAH7dvSqkbd6m6qsAWHwI2Xm5j5jnm32+neoOaA6I0KFAAfKaNOlFt3o0yKBfalb0g9KcAGO9A2/WkAeapLRZ2yM5pCx+agQetJyaf8PtSTERQN/ap9pBKY4Yxbh/FfI6g4HUn2xUMx71cWEc3hB4b4JywsHDOVwv+0A9ftQReImcXcETIE8O3TCg/KCM4/equrfXYXkmjvfFR1uEGyHPhlQByn6YqrKYFAg0dDlNERQHtRA4osn0pNA6TTmaax0p0KcUH/9k=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28662" y="642918"/>
            <a:ext cx="3810000" cy="1162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l-PL" sz="5400" dirty="0" smtClean="0"/>
              <a:t>,,inka’’</a:t>
            </a:r>
            <a:endParaRPr lang="pl-PL" sz="5400" dirty="0"/>
          </a:p>
        </p:txBody>
      </p:sp>
      <p:sp>
        <p:nvSpPr>
          <p:cNvPr id="2052" name="AutoShape 4" descr="data:image/jpeg;base64,/9j/4AAQSkZJRgABAQAAAQABAAD/2wCEAAkGBwgHBgkIBwgKCgkLDRYPDQwMDRsUFRAWIB0iIiAdHx8kKDQsJCYxJx8fLT0tMTU3Ojo6Iys/RD84QzQ5OjcBCgoKDQwNGg8PGjclHyU3Nzc3Nzc3Nzc3Nzc3Nzc3Nzc3Nzc3Nzc3Nzc3Nzc3Nzc3Nzc3Nzc3Nzc3Nzc3Nzc3N//AABEIAKAAagMBIgACEQEDEQH/xAAcAAAABwEBAAAAAAAAAAAAAAAAAQIDBAUHBgj/xAA1EAACAQMCBAQFAgUFAQAAAAABAgMABBEFIQYSMUETIlFhBzJxgZEUoRUjYrHBQlJy0fBD/8QAFAEBAAAAAAAAAAAAAAAAAAAAAP/EABQRAQAAAAAAAAAAAAAAAAAAAAD/2gAMAwEAAhEDEQA/ANUlcLIRnvRg1Hmb+c23c04mSKAO3uaCt7mgy0pSelAhy3bOPrUVmYE1PIyPeosqDOQPvQNiRuzGkiU9yaDCk8g+9BIjl2G5+tOmXb5qhr13p1DnYUEgsKSfUHNNkkGklmz0oF7k5peX/qpMZHr0p7Pv+9AzcbSueu9KjbIx6U5KmZGzSFQA42oDOdqMbUCPQVF1K+ttMtHur2YRRr3Pc+g9TQTObHWue4k4v0jh+VYr+STxWGfDiTmOPf0rg+KPiLfXEslto7CCEf8A2Q+c+uD2rO9QuZ7uUzXUzyyOTzM7ksfzQaRq3xYUeXSLEHf57nuPoKfj+Kdi8ETPZMkuP5qhiRn+nbf7461kfISdt6HKR1oPRmi63Ya1bJPYTq3MTlCcMpHYirdcivM+lajc6XfRXdnIUmjOQR3HofUVuPDfGun64sCK6xXD+QwMfOGAzn/j70HVgZoFc0cZ5uopWKBsKQaXk+gparQ29KB2UYY1HcYOdt6eklLHyxt96adHbflwPzQBGz8x3rOfi9qNvHBbWJPPNI3Oq/7AO/3/ACa0EeQk1h2t3B4h4vYXHlD3HhjHZQdqAWvC2q6rE1xZwfLtktioV1wXrMUmJIVb3Vs1vOk2kVjYxwQoFjRcDFMXNsrsSfWgws8JX6pzLGc9warL7R7y1z4sL7dTW9SWyL2H4qq1K1iKEcoOeuRQYSylSOYEfarHh3Uf4XrVpenm5IpAXCncr0P7Vc8XWKW7c6LjP965UHfag9OaXfW9/ZRXVnIskMigq47iphbA/wAis7+DV4ZNDubV23hn8oJ7MB/nNaIFz1oDVqHNRhTSuUf+NBIbqabc7etAHc/WicbbUEWRcg9cmsjvdIdOPbJQh5Z7sOrBdiM5Na89Ud5pca67pF0rnlWRlKdvlJ/vQXM97a2EKm6mSMHbeoyahZXSk29xHJ/xNL1bTJroErdPDCIz/Lj2LN2yfT6VzHCOmXsd1El2fF2Y3DONgcDHKQBnfP5oLm9ubeFQZWAHvVJJrOmSSsiuxI2JVCQD+MVM4rtm/SPFZriYdGxXH2Og3/6ma5guJ44SB4cUjZKscZ5tzkbH0zn2oIvFtobqymkt8OFPNt3rOguTgVtlzZomlyhuUuQecgYBrKItKZ3JBJAYhhjpjt/ag7/4MwsiahJnykoMd871qY2rlOC9Hj0a1CksjOMkHGGPbfvXUqwB6UDy4x0o+Ye1J5vLjtSc+1A7zcxOQMk7YGKQeb6iiVvMfYmnVNBElbl+ZgKZkkiDRtICRG4bmx0PT/NTJlU1T6rayTWrorEB3Kuw7ZBA37UF8WBT60zbTReO0AI8THNgelU2i6sNT0mO5T58FZBkeV12YfmjsCTfNcy3Cw4QpysR5h6/agO9kiTUD4vRjge9NGJQCyfKajSXdsJWkv8AULVnGSqiRV29xSP10TQs0cg5TuuO9BF1PzMIV2Zzj127mss1zU4bLU0gsAGjtpC0mDkO3QjPfqRn/qui4t1K4SzuZred4n8sQKNg4PWs52WQM4LrncA4z96DfuH+ItK1Syto47yEyuuFt2cc+3qPWujhBOzdv3rzI1yltdpdaaHiMRDoXbJDDftXpmynFxawzgMBIgcBlK4yM9D0oJgGR2FFy+4pIY4ouY+9AFHnNOq23fFMk7kevpTyEEUDUxO2Mgd/ask+IcGs6prMkttbyNbWa+HGyHy74yTk9fMOla1dOkUbSSyLGi9WZsAfc1mvFPxA0aBpLbTEGpTyDkPISIt+mW7/AFX80HLcI65e8HX0kOrwzLZzOFmQqQYn6c2+3QfcYrX4hBLE8hjSRycBioOB6b1iHEt5dasl497ctKLcrGrPGBz8pwSpGNvN7npXfcHa6ur6PAY5Qt7bxiKdM7kgbNjuD1oLBdKZr/nezgSFWJASIKT9TQ17UkiiWJBzzHYIOtQ9UbU1kLfr/IT05ACKrbtotPha4upBzsN3Y5NBy3FsrQ2sVu27M/OxHc1yTHII7Vaa/ey305uC2Iz5Y06kj1qn74oLzhE6aNRH8U5QpH8t3cqEbPXp1reeGpZJdMVZpBI8bFedX5ww6jzd9tvqDXmvpV7w9xfrXDoMem3KiEnJhlTnQ/bqPsaD0W2QPaiwP/GuE4X+Jthqrpa6pELCdjhZOcGJj9T0+/5rvQMgFcEHoQOtAV/cW9lbyXV1KkMEQ5nkc4Cis41r4uW1uZYdDsWuHBwtxceRD7hfmP3xVX8ZdfkuNSGjQOP01soklCn5pT0BH9IwfvWY85NBccQcTaxr8mdVvZJUDcywjyxr9FH+c0zw7D4+s24V1XkJk8w7KM1V96teGRC2sItyGKGOQZXqp5DvQSUnUzJNqMq3CnxGVMZHz4J987kD2pi0/iVnc+Lbj9PPbjxeYkKQp7Y759MUdg6PerFYWvmdpUUyNhgrLgZJ2BAzvUfUOeaE3cs6NK7hOVepAGxP4oOntOJ73UoJZJVjHgKGc5xzHsB7mq59bXUrpluw6wchAIHMy4B3x0/6qn0wXCM/gPGoceGwdsZ7gY69qli4lW8niy0zOQs8idfL8xHb7+3vQQJhzzk2oPTlCgZY/ajitwJWjuF5ORcuwPy996dhjzOJNNZ0dc+GqE+J7n8Z/FL1Npbe2gtJUCSsPElI6tkkjPqaCt6k9cZo8GlKcjp0oetAf+nHb0qfHq2pRxqkeo3SooAVROwAHp1qB2p0MmB5RQStavn1HUru8l+e4maQjOcZOcf2qsPXpUiV+ZiT61G/1UCsbdPvVnww8i65AkIGZA6EnsOUnP7VV56ipGmXKWmoW9xKrPHFKrsinBYA9qC2l8eKJZLq+QxxX7KTbHmLFvnfP02G2+cVWFonv1EK5iRiqZ8nMOx26HpVnq8TWq3F9Z/p0s73HhKrebHXIHUYJP71T2Z/nKQ4TY5YnGNqC6Vplha7azVW8EyNJk5ycgHfp9KpLfbLsyqq4J5jsR6VfXlnJa6fZXd68phvISfEXfm9Ov4z+KgWV5a6fbRyRIJrxs8wYEKint7nNA9HEkVv/EpcwSKCIYgOUE9sdyN96qbmeS6meeduaR9yaK4le4maWTHOfSm+lAtT5aNelJHSjU7UDm3LSwBims7UsZxQNvkZG2KZb1FOynrTR60CgNqGADmljaknrQDsfepenxu7yOinKqTzc2AP2qHU6yMAjImkcAuCyoDnA/Y0Em+vr+WCJbrw3S3QRgNgkLjAH7dvSqkbd6m6qsAWHwI2Xm5j5jnm32+neoOaA6I0KFAAfKaNOlFt3o0yKBfalb0g9KcAGO9A2/WkAeapLRZ2yM5pCx+agQetJyaf8PtSTERQN/ap9pBKY4Yxbh/FfI6g4HUn2xUMx71cWEc3hB4b4JywsHDOVwv+0A9ftQReImcXcETIE8O3TCg/KCM4/equrfXYXkmjvfFR1uEGyHPhlQByn6YqrKYFAg0dDlNERQHtRA4osn0pNA6TTmaax0p0KcU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ransition advClick="0" advTm="5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Witold Pilecki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>
                <a:latin typeface="Algerian" pitchFamily="82" charset="0"/>
              </a:rPr>
              <a:t>Nazwiska konspiracyjne</a:t>
            </a:r>
            <a:r>
              <a:rPr lang="pl-PL" sz="2400" dirty="0" smtClean="0"/>
              <a:t>: „Roman Jezierski”, „Tomasz Serafiński”, „Leon </a:t>
            </a:r>
            <a:r>
              <a:rPr lang="pl-PL" sz="2400" dirty="0" err="1" smtClean="0"/>
              <a:t>Bryjak</a:t>
            </a:r>
            <a:r>
              <a:rPr lang="pl-PL" sz="2400" dirty="0" smtClean="0"/>
              <a:t>”, „Jan </a:t>
            </a:r>
            <a:r>
              <a:rPr lang="pl-PL" sz="2400" dirty="0" err="1" smtClean="0"/>
              <a:t>Uznański</a:t>
            </a:r>
            <a:r>
              <a:rPr lang="pl-PL" sz="2400" dirty="0" smtClean="0"/>
              <a:t>”, „Witold Smoliński”</a:t>
            </a:r>
          </a:p>
          <a:p>
            <a:r>
              <a:rPr lang="pl-PL" sz="2800" dirty="0" smtClean="0"/>
              <a:t>Rotmistrz kawalerii Wojska Polskiego, współzałożyciel Tajnej Armii Polskiej, żołnierz  Armii Krajowej. </a:t>
            </a:r>
          </a:p>
        </p:txBody>
      </p:sp>
      <p:pic>
        <p:nvPicPr>
          <p:cNvPr id="16386" name="Picture 2" descr="C:\Users\Natalka\Pictures\pobier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714752"/>
            <a:ext cx="1695450" cy="26955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400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Łukasz Ciepliński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>
                <a:solidFill>
                  <a:srgbClr val="FF0000"/>
                </a:solidFill>
              </a:rPr>
              <a:t>Łukasz Konrad Ciepliński </a:t>
            </a:r>
            <a:r>
              <a:rPr lang="pl-PL" sz="2800" dirty="0" smtClean="0"/>
              <a:t>ps. „Pług”, „Ostrowski”, „Ludwik”, „</a:t>
            </a:r>
            <a:r>
              <a:rPr lang="pl-PL" sz="2800" dirty="0" err="1" smtClean="0"/>
              <a:t>Apk</a:t>
            </a:r>
            <a:r>
              <a:rPr lang="pl-PL" sz="2800" dirty="0" smtClean="0"/>
              <a:t>”, „Grzmot”, „Bogdan” – podpułkownik piechoty Wojska Polskiego, żołnierz Organizacji Orła Białego.</a:t>
            </a:r>
            <a:endParaRPr lang="pl-PL" sz="2800" dirty="0"/>
          </a:p>
        </p:txBody>
      </p:sp>
      <p:pic>
        <p:nvPicPr>
          <p:cNvPr id="17410" name="Picture 2" descr="C:\Users\Natalka\Pictures\pobierz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1981200" cy="23050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2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Zygmunt </a:t>
            </a:r>
            <a:r>
              <a:rPr lang="pl-PL" dirty="0" err="1" smtClean="0">
                <a:latin typeface="Algerian" pitchFamily="82" charset="0"/>
              </a:rPr>
              <a:t>Szendzielarz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Zygmunt Edward </a:t>
            </a:r>
            <a:r>
              <a:rPr lang="pl-PL" dirty="0" err="1" smtClean="0">
                <a:solidFill>
                  <a:srgbClr val="00B050"/>
                </a:solidFill>
              </a:rPr>
              <a:t>Szendzielarz</a:t>
            </a:r>
            <a:r>
              <a:rPr lang="pl-PL" dirty="0" smtClean="0"/>
              <a:t>, ps. „</a:t>
            </a:r>
            <a:r>
              <a:rPr lang="pl-PL" dirty="0" err="1" smtClean="0"/>
              <a:t>Łupaszko</a:t>
            </a:r>
            <a:r>
              <a:rPr lang="pl-PL" dirty="0" smtClean="0"/>
              <a:t>”, „</a:t>
            </a:r>
            <a:r>
              <a:rPr lang="pl-PL" dirty="0" err="1" smtClean="0"/>
              <a:t>Łupaszka</a:t>
            </a:r>
            <a:r>
              <a:rPr lang="pl-PL" dirty="0" smtClean="0"/>
              <a:t>” i „</a:t>
            </a:r>
            <a:r>
              <a:rPr lang="pl-PL" dirty="0" err="1" smtClean="0"/>
              <a:t>Łopaszko</a:t>
            </a:r>
            <a:r>
              <a:rPr lang="pl-PL" dirty="0" smtClean="0"/>
              <a:t>” – major kawalerii Wojska Polskiego i Armii Krajowej. Dowódca 5 Wileńskiej Brygady </a:t>
            </a:r>
            <a:r>
              <a:rPr lang="pl-PL" dirty="0" smtClean="0"/>
              <a:t>AK.</a:t>
            </a:r>
            <a:endParaRPr lang="pl-PL" dirty="0"/>
          </a:p>
        </p:txBody>
      </p:sp>
      <p:pic>
        <p:nvPicPr>
          <p:cNvPr id="19458" name="Picture 2" descr="C:\Users\Natalka\Pictures\pobierz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893264"/>
            <a:ext cx="2714644" cy="35276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/>
          <a:lstStyle/>
          <a:p>
            <a:r>
              <a:rPr lang="pl-PL" dirty="0" smtClean="0">
                <a:latin typeface="Algerian" pitchFamily="82" charset="0"/>
              </a:rPr>
              <a:t>Jan Mazurkiewicz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Jan Mazurkiewicz</a:t>
            </a:r>
            <a:r>
              <a:rPr lang="pl-PL" dirty="0" smtClean="0"/>
              <a:t>, ps. „Zagłoba”, „Socha”, „Sęp”, „Radosław” – polski wojskowy i polityk. Pułkownik Armii Krajowej oraz generał brygady ludowego Wojska Polskiego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20482" name="Picture 2" descr="C:\Users\Natalka\Pictures\Jan_mazurkiewic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2477934" cy="442915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>
                <a:latin typeface="Algerian" pitchFamily="82" charset="0"/>
              </a:rPr>
              <a:t>Jan Tabortowski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Jan Tabortowski</a:t>
            </a:r>
            <a:r>
              <a:rPr lang="pl-PL" dirty="0" smtClean="0"/>
              <a:t>, ps. „Bruzda” w AK i AKO, „Tabor” w </a:t>
            </a:r>
            <a:r>
              <a:rPr lang="pl-PL" dirty="0" err="1" smtClean="0"/>
              <a:t>WiN-ie</a:t>
            </a:r>
            <a:r>
              <a:rPr lang="pl-PL" dirty="0" smtClean="0"/>
              <a:t> – major Wojska Polskiego, żołnierz AK, AKO i </a:t>
            </a:r>
            <a:r>
              <a:rPr lang="pl-PL" dirty="0" err="1" smtClean="0"/>
              <a:t>WiN</a:t>
            </a:r>
            <a:r>
              <a:rPr lang="pl-PL" dirty="0" smtClean="0"/>
              <a:t>, inspektor inspektoratów III łomżyńskiego i IV Suwalskiego AK, prezes rejonowy </a:t>
            </a:r>
            <a:r>
              <a:rPr lang="pl-PL" dirty="0" smtClean="0"/>
              <a:t>Win.</a:t>
            </a:r>
            <a:endParaRPr lang="pl-PL" dirty="0"/>
          </a:p>
        </p:txBody>
      </p:sp>
      <p:pic>
        <p:nvPicPr>
          <p:cNvPr id="21506" name="Picture 2" descr="C:\Users\Natalka\Pictures\Jan_Tabortows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04"/>
            <a:ext cx="3218136" cy="464347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Natalka\Pictures\pobierz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14422"/>
            <a:ext cx="6432566" cy="428058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6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208</Words>
  <Application>Microsoft Office PowerPoint</Application>
  <PresentationFormat>Pokaz na ekranie (4:3)</PresentationFormat>
  <Paragraphs>17</Paragraphs>
  <Slides>8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Przesilenie</vt:lpstr>
      <vt:lpstr>Narodowy  Dzień Pamięci Żołnierzy Wyklętych</vt:lpstr>
      <vt:lpstr>,,inka’’</vt:lpstr>
      <vt:lpstr>Witold Pilecki</vt:lpstr>
      <vt:lpstr>Łukasz Ciepliński</vt:lpstr>
      <vt:lpstr>Zygmunt Szendzielarz</vt:lpstr>
      <vt:lpstr>Jan Mazurkiewicz</vt:lpstr>
      <vt:lpstr>Jan Tabortowski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Narodowy  Dzień Pamięci Żołnierzy Wyklętych</dc:title>
  <dc:creator>Natalka</dc:creator>
  <cp:lastModifiedBy>Natalka</cp:lastModifiedBy>
  <cp:revision>11</cp:revision>
  <dcterms:created xsi:type="dcterms:W3CDTF">2021-03-01T13:09:08Z</dcterms:created>
  <dcterms:modified xsi:type="dcterms:W3CDTF">2021-03-01T17:32:24Z</dcterms:modified>
</cp:coreProperties>
</file>