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61" r:id="rId4"/>
    <p:sldId id="260" r:id="rId5"/>
    <p:sldId id="259" r:id="rId6"/>
    <p:sldId id="258" r:id="rId7"/>
    <p:sldId id="262" r:id="rId8"/>
    <p:sldId id="263" r:id="rId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z rogami zaokrąglonymi po przekątnej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33AD7AF7-F98E-450B-B074-A7D0845FCA2D}" type="datetimeFigureOut">
              <a:rPr lang="pl-PL" smtClean="0"/>
              <a:t>2021-03-01</a:t>
            </a:fld>
            <a:endParaRPr lang="pl-PL"/>
          </a:p>
        </p:txBody>
      </p:sp>
      <p:sp>
        <p:nvSpPr>
          <p:cNvPr id="11" name="Symbol zastępczy numeru slajdu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D2F3D0F-2D09-4447-A0E8-BE614394D651}" type="slidenum">
              <a:rPr lang="pl-PL" smtClean="0"/>
              <a:t>‹#›</a:t>
            </a:fld>
            <a:endParaRPr lang="pl-PL"/>
          </a:p>
        </p:txBody>
      </p:sp>
      <p:sp>
        <p:nvSpPr>
          <p:cNvPr id="12" name="Symbol zastępczy stopki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AD7AF7-F98E-450B-B074-A7D0845FCA2D}" type="datetimeFigureOut">
              <a:rPr lang="pl-PL" smtClean="0"/>
              <a:t>2021-03-01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2F3D0F-2D09-4447-A0E8-BE614394D651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AD7AF7-F98E-450B-B074-A7D0845FCA2D}" type="datetimeFigureOut">
              <a:rPr lang="pl-PL" smtClean="0"/>
              <a:t>2021-03-01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2F3D0F-2D09-4447-A0E8-BE614394D651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AD7AF7-F98E-450B-B074-A7D0845FCA2D}" type="datetimeFigureOut">
              <a:rPr lang="pl-PL" smtClean="0"/>
              <a:t>2021-03-01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2F3D0F-2D09-4447-A0E8-BE614394D651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8" name="Symbol zastępczy daty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33AD7AF7-F98E-450B-B074-A7D0845FCA2D}" type="datetimeFigureOut">
              <a:rPr lang="pl-PL" smtClean="0"/>
              <a:t>2021-03-01</a:t>
            </a:fld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D2F3D0F-2D09-4447-A0E8-BE614394D651}" type="slidenum">
              <a:rPr lang="pl-PL" smtClean="0"/>
              <a:t>‹#›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AD7AF7-F98E-450B-B074-A7D0845FCA2D}" type="datetimeFigureOut">
              <a:rPr lang="pl-PL" smtClean="0"/>
              <a:t>2021-03-01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4D2F3D0F-2D09-4447-A0E8-BE614394D651}" type="slidenum">
              <a:rPr lang="pl-PL" smtClean="0"/>
              <a:t>‹#›</a:t>
            </a:fld>
            <a:endParaRPr lang="pl-PL"/>
          </a:p>
        </p:txBody>
      </p:sp>
      <p:sp>
        <p:nvSpPr>
          <p:cNvPr id="10" name="Prostokąt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ostokąt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AD7AF7-F98E-450B-B074-A7D0845FCA2D}" type="datetimeFigureOut">
              <a:rPr lang="pl-PL" smtClean="0"/>
              <a:t>2021-03-01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4D2F3D0F-2D09-4447-A0E8-BE614394D651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AD7AF7-F98E-450B-B074-A7D0845FCA2D}" type="datetimeFigureOut">
              <a:rPr lang="pl-PL" smtClean="0"/>
              <a:t>2021-03-01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2F3D0F-2D09-4447-A0E8-BE614394D651}" type="slidenum">
              <a:rPr lang="pl-PL" smtClean="0"/>
              <a:t>‹#›</a:t>
            </a:fld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3AD7AF7-F98E-450B-B074-A7D0845FCA2D}" type="datetimeFigureOut">
              <a:rPr lang="pl-PL" smtClean="0"/>
              <a:t>2021-03-01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2F3D0F-2D09-4447-A0E8-BE614394D651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9" name="Symbol zastępczy daty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33AD7AF7-F98E-450B-B074-A7D0845FCA2D}" type="datetimeFigureOut">
              <a:rPr lang="pl-PL" smtClean="0"/>
              <a:t>2021-03-01</a:t>
            </a:fld>
            <a:endParaRPr lang="pl-PL"/>
          </a:p>
        </p:txBody>
      </p:sp>
      <p:sp>
        <p:nvSpPr>
          <p:cNvPr id="10" name="Symbol zastępczy numeru slajdu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D2F3D0F-2D09-4447-A0E8-BE614394D651}" type="slidenum">
              <a:rPr lang="pl-PL" smtClean="0"/>
              <a:t>‹#›</a:t>
            </a:fld>
            <a:endParaRPr lang="pl-PL"/>
          </a:p>
        </p:txBody>
      </p:sp>
      <p:sp>
        <p:nvSpPr>
          <p:cNvPr id="11" name="Symbol zastępczy stopki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3" name="Symbol zastępczy obrazu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pl-PL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Kliknij ikonę, aby dodać obraz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Symbol zastępczy daty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33AD7AF7-F98E-450B-B074-A7D0845FCA2D}" type="datetimeFigureOut">
              <a:rPr lang="pl-PL" smtClean="0"/>
              <a:t>2021-03-01</a:t>
            </a:fld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D2F3D0F-2D09-4447-A0E8-BE614394D651}" type="slidenum">
              <a:rPr lang="pl-PL" smtClean="0"/>
              <a:t>‹#›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z rogami zaokrąglonymi po przekątnej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33AD7AF7-F98E-450B-B074-A7D0845FCA2D}" type="datetimeFigureOut">
              <a:rPr lang="pl-PL" smtClean="0"/>
              <a:t>2021-03-01</a:t>
            </a:fld>
            <a:endParaRPr lang="pl-PL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4D2F3D0F-2D09-4447-A0E8-BE614394D651}" type="slidenum">
              <a:rPr lang="pl-PL" smtClean="0"/>
              <a:t>‹#›</a:t>
            </a:fld>
            <a:endParaRPr lang="pl-PL"/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pl-PL" sz="44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Narodowy Dzień Żołnierzy Wyklętych</a:t>
            </a:r>
            <a:endParaRPr lang="pl-PL" sz="4400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0" y="2819400"/>
            <a:ext cx="8693834" cy="1752600"/>
          </a:xfrm>
        </p:spPr>
        <p:txBody>
          <a:bodyPr>
            <a:normAutofit/>
          </a:bodyPr>
          <a:lstStyle/>
          <a:p>
            <a:pPr algn="ctr"/>
            <a:r>
              <a:rPr lang="pl-PL" sz="5400" dirty="0" smtClean="0"/>
              <a:t>1 marca </a:t>
            </a:r>
            <a:endParaRPr lang="pl-PL" sz="5400" dirty="0"/>
          </a:p>
        </p:txBody>
      </p:sp>
      <p:sp>
        <p:nvSpPr>
          <p:cNvPr id="97282" name="AutoShape 2" descr="1 marca - Narodowy Dzień Pamięci Żołnierzy Wyklętych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97284" name="AutoShape 4" descr="1 marca - Narodowy Dzień Pamięci Żołnierzy Wyklętych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6" name="Obraz 5" descr="uid_f1d4436434a54f77c6039b04ed1fa3f11614583914951_width_900_play_0_pos_0_gs_0_height_50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50" y="4077071"/>
            <a:ext cx="8572500" cy="237626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>
                <a:latin typeface="Cambria" pitchFamily="18" charset="0"/>
              </a:rPr>
              <a:t>To święto ma przypominać nam o żołnierzach, którzy walczyli o naszą ojczyznę. </a:t>
            </a:r>
            <a:endParaRPr lang="pl-PL" dirty="0">
              <a:latin typeface="Cambria" pitchFamily="18" charset="0"/>
            </a:endParaRPr>
          </a:p>
        </p:txBody>
      </p:sp>
      <p:pic>
        <p:nvPicPr>
          <p:cNvPr id="4" name="Obraz 3" descr="pobran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47664" y="3356992"/>
            <a:ext cx="6048672" cy="250658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000" dirty="0" smtClean="0">
                <a:latin typeface="Cambria" pitchFamily="18" charset="0"/>
              </a:rPr>
              <a:t>W lutym 2011 r. Sejm RP ustanowił – jako święto państwowe – Narodowy Dzień Pamięci Żołnierzy Wyklętych, które ma być obchodzone w dniu 1 marca. Termin ten wybrano z uwagi na fakt, że tego dnia w 1951 r. wykonano wyrok śmierci na siedmiu członkach IV Zarządu Głównego Zrzeszenia „Wolność i Niezawisłość”.</a:t>
            </a:r>
            <a:endParaRPr lang="pl-PL" sz="2000" dirty="0">
              <a:latin typeface="Cambria" pitchFamily="18" charset="0"/>
            </a:endParaRPr>
          </a:p>
        </p:txBody>
      </p:sp>
      <p:pic>
        <p:nvPicPr>
          <p:cNvPr id="4" name="Obraz 3" descr="52d93eb41951c_o_larg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03648" y="3501008"/>
            <a:ext cx="4896544" cy="22098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Symbol zastępczy zawartości 3" descr="Danuta_Siedzikowna_Sopo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3568" y="476672"/>
            <a:ext cx="2160240" cy="3273998"/>
          </a:xfrm>
        </p:spPr>
      </p:pic>
      <p:pic>
        <p:nvPicPr>
          <p:cNvPr id="5" name="Obraz 4" descr="1-7677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347864" y="764704"/>
            <a:ext cx="5012217" cy="3279478"/>
          </a:xfrm>
          <a:prstGeom prst="rect">
            <a:avLst/>
          </a:prstGeom>
        </p:spPr>
      </p:pic>
      <p:pic>
        <p:nvPicPr>
          <p:cNvPr id="6" name="Obraz 5" descr="image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403648" y="4221088"/>
            <a:ext cx="4248472" cy="188595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b="1" dirty="0" smtClean="0">
                <a:solidFill>
                  <a:schemeClr val="bg1"/>
                </a:solidFill>
                <a:latin typeface="Cambria" pitchFamily="18" charset="0"/>
              </a:rPr>
              <a:t>Żołnierze Wyklęci</a:t>
            </a:r>
            <a:r>
              <a:rPr lang="pl-PL" dirty="0" smtClean="0">
                <a:latin typeface="Cambria" pitchFamily="18" charset="0"/>
              </a:rPr>
              <a:t> byli </a:t>
            </a:r>
            <a:r>
              <a:rPr lang="pl-PL" b="1" dirty="0" smtClean="0">
                <a:latin typeface="Cambria" pitchFamily="18" charset="0"/>
              </a:rPr>
              <a:t>żołnierzami</a:t>
            </a:r>
            <a:r>
              <a:rPr lang="pl-PL" dirty="0" smtClean="0">
                <a:latin typeface="Cambria" pitchFamily="18" charset="0"/>
              </a:rPr>
              <a:t> polskiego powojennego podziemia niepodległościowego i antykomunistycznego, którzy stawiali opór sowietyzacji Polski i podporządkowaniu jej ZSRR. Walcząc musieli zmierzyć się z ogromną, wymierzoną w nich propagandą Polski Ludowej.</a:t>
            </a:r>
            <a:endParaRPr lang="pl-PL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>
                <a:solidFill>
                  <a:srgbClr val="FF0000"/>
                </a:solidFill>
                <a:latin typeface="Cambria" pitchFamily="18" charset="0"/>
              </a:rPr>
              <a:t>Żołnierzami wyklętymi byli:</a:t>
            </a:r>
            <a:endParaRPr lang="pl-PL" b="1" dirty="0">
              <a:solidFill>
                <a:srgbClr val="FF0000"/>
              </a:solidFill>
              <a:latin typeface="Cambria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>
                <a:latin typeface="Cambria" pitchFamily="18" charset="0"/>
              </a:rPr>
              <a:t>Jan Tabortowski. "</a:t>
            </a:r>
            <a:r>
              <a:rPr lang="pl-PL" dirty="0" smtClean="0">
                <a:latin typeface="Cambria" pitchFamily="18" charset="0"/>
              </a:rPr>
              <a:t>Bruzda„</a:t>
            </a:r>
          </a:p>
          <a:p>
            <a:r>
              <a:rPr lang="pl-PL" dirty="0" smtClean="0">
                <a:latin typeface="Cambria" pitchFamily="18" charset="0"/>
              </a:rPr>
              <a:t>Łukasz Ciepliński. "</a:t>
            </a:r>
            <a:r>
              <a:rPr lang="pl-PL" dirty="0" smtClean="0">
                <a:latin typeface="Cambria" pitchFamily="18" charset="0"/>
              </a:rPr>
              <a:t>Pług„</a:t>
            </a:r>
          </a:p>
          <a:p>
            <a:r>
              <a:rPr lang="pl-PL" dirty="0" smtClean="0">
                <a:latin typeface="Cambria" pitchFamily="18" charset="0"/>
              </a:rPr>
              <a:t>Zygmunt Szendzielarz </a:t>
            </a:r>
            <a:r>
              <a:rPr lang="pl-PL" dirty="0" smtClean="0">
                <a:latin typeface="Cambria" pitchFamily="18" charset="0"/>
              </a:rPr>
              <a:t>"</a:t>
            </a:r>
            <a:r>
              <a:rPr lang="pl-PL" dirty="0" smtClean="0">
                <a:latin typeface="Cambria" pitchFamily="18" charset="0"/>
              </a:rPr>
              <a:t>Łupaszka„</a:t>
            </a:r>
          </a:p>
          <a:p>
            <a:r>
              <a:rPr lang="pl-PL" dirty="0" smtClean="0">
                <a:latin typeface="Cambria" pitchFamily="18" charset="0"/>
              </a:rPr>
              <a:t>Józef Kuraś "</a:t>
            </a:r>
            <a:r>
              <a:rPr lang="pl-PL" dirty="0" smtClean="0">
                <a:latin typeface="Cambria" pitchFamily="18" charset="0"/>
              </a:rPr>
              <a:t>Ogień„</a:t>
            </a:r>
          </a:p>
          <a:p>
            <a:r>
              <a:rPr lang="pl-PL" dirty="0" smtClean="0">
                <a:latin typeface="Cambria" pitchFamily="18" charset="0"/>
              </a:rPr>
              <a:t>Danuta Siedzikówna. "</a:t>
            </a:r>
            <a:r>
              <a:rPr lang="pl-PL" dirty="0" smtClean="0">
                <a:latin typeface="Cambria" pitchFamily="18" charset="0"/>
              </a:rPr>
              <a:t>Inka„</a:t>
            </a:r>
          </a:p>
          <a:p>
            <a:r>
              <a:rPr lang="pl-PL" dirty="0" smtClean="0">
                <a:latin typeface="Cambria" pitchFamily="18" charset="0"/>
              </a:rPr>
              <a:t>Franciszek Niepokólczycki. "Teodor"</a:t>
            </a:r>
          </a:p>
          <a:p>
            <a:r>
              <a:rPr lang="pl-PL" dirty="0" smtClean="0">
                <a:latin typeface="Cambria" pitchFamily="18" charset="0"/>
              </a:rPr>
              <a:t>Gen. Emil Fieldorf</a:t>
            </a:r>
            <a:endParaRPr lang="pl-PL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Symbol zastępczy zawartości 3" descr="zolnierzowi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443162" y="764704"/>
            <a:ext cx="4257675" cy="5256583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>
                <a:latin typeface="Cambria" pitchFamily="18" charset="0"/>
              </a:rPr>
              <a:t>Dziękuję za uwagę.</a:t>
            </a:r>
          </a:p>
          <a:p>
            <a:pPr algn="r"/>
            <a:endParaRPr lang="pl-PL" dirty="0" smtClean="0">
              <a:latin typeface="Cambria" pitchFamily="18" charset="0"/>
            </a:endParaRPr>
          </a:p>
          <a:p>
            <a:pPr algn="r"/>
            <a:endParaRPr lang="pl-PL" dirty="0" smtClean="0">
              <a:latin typeface="Cambria" pitchFamily="18" charset="0"/>
            </a:endParaRPr>
          </a:p>
          <a:p>
            <a:pPr algn="r"/>
            <a:endParaRPr lang="pl-PL" dirty="0" smtClean="0">
              <a:latin typeface="Cambria" pitchFamily="18" charset="0"/>
            </a:endParaRPr>
          </a:p>
          <a:p>
            <a:pPr algn="r"/>
            <a:endParaRPr lang="pl-PL" dirty="0" smtClean="0">
              <a:latin typeface="Cambria" pitchFamily="18" charset="0"/>
            </a:endParaRPr>
          </a:p>
          <a:p>
            <a:pPr algn="r"/>
            <a:endParaRPr lang="pl-PL" dirty="0" smtClean="0">
              <a:latin typeface="Cambria" pitchFamily="18" charset="0"/>
            </a:endParaRPr>
          </a:p>
          <a:p>
            <a:pPr algn="r">
              <a:buNone/>
            </a:pPr>
            <a:r>
              <a:rPr lang="pl-PL" dirty="0" smtClean="0">
                <a:latin typeface="Cambria" pitchFamily="18" charset="0"/>
              </a:rPr>
              <a:t>Magdalena Sękulska VIIA</a:t>
            </a:r>
            <a:endParaRPr lang="pl-PL" dirty="0">
              <a:latin typeface="Cambria" pitchFamily="18" charset="0"/>
            </a:endParaRPr>
          </a:p>
        </p:txBody>
      </p:sp>
      <p:pic>
        <p:nvPicPr>
          <p:cNvPr id="5" name="Obraz 4" descr="images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99592" y="2564904"/>
            <a:ext cx="2466975" cy="3096344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dlewnia metali">
  <a:themeElements>
    <a:clrScheme name="Odlewnia metali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Odlewnia metali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dlewnia metali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18</TotalTime>
  <Words>72</Words>
  <Application>Microsoft Office PowerPoint</Application>
  <PresentationFormat>Pokaz na ekranie (4:3)</PresentationFormat>
  <Paragraphs>20</Paragraphs>
  <Slides>8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9" baseType="lpstr">
      <vt:lpstr>Odlewnia metali</vt:lpstr>
      <vt:lpstr>Narodowy Dzień Żołnierzy Wyklętych</vt:lpstr>
      <vt:lpstr>Slajd 2</vt:lpstr>
      <vt:lpstr>Slajd 3</vt:lpstr>
      <vt:lpstr>Slajd 4</vt:lpstr>
      <vt:lpstr>Slajd 5</vt:lpstr>
      <vt:lpstr>Żołnierzami wyklętymi byli:</vt:lpstr>
      <vt:lpstr>Slajd 7</vt:lpstr>
      <vt:lpstr>Slajd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Narodowy Dzień Żołnierzy Wyklętych</dc:title>
  <dc:creator>Agata</dc:creator>
  <cp:lastModifiedBy>Agata</cp:lastModifiedBy>
  <cp:revision>2</cp:revision>
  <dcterms:created xsi:type="dcterms:W3CDTF">2021-03-01T14:47:31Z</dcterms:created>
  <dcterms:modified xsi:type="dcterms:W3CDTF">2021-03-01T15:06:20Z</dcterms:modified>
</cp:coreProperties>
</file>